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42629-21A9-407B-A1CD-66BCD3A07860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AFBF3-ECC1-4EF3-BA31-F4EC9929D0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8984216"/>
              </p:ext>
            </p:extLst>
          </p:nvPr>
        </p:nvGraphicFramePr>
        <p:xfrm>
          <a:off x="-838200" y="0"/>
          <a:ext cx="10896600" cy="735013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180465"/>
                <a:gridCol w="2019935"/>
                <a:gridCol w="2057400"/>
                <a:gridCol w="2133600"/>
                <a:gridCol w="1779905"/>
                <a:gridCol w="1725295"/>
              </a:tblGrid>
              <a:tr h="6164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LEADERS </a:t>
                      </a:r>
                      <a:r>
                        <a:rPr lang="en-US" sz="3600" u="sng" dirty="0" smtClean="0">
                          <a:solidFill>
                            <a:schemeClr val="tx1"/>
                          </a:solidFill>
                        </a:rPr>
                        <a:t>UNITE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 2015-2016</a:t>
                      </a:r>
                      <a:r>
                        <a:rPr lang="en-US" sz="3600" baseline="0" dirty="0" smtClean="0">
                          <a:solidFill>
                            <a:schemeClr val="tx1"/>
                          </a:solidFill>
                        </a:rPr>
                        <a:t> SCHEDULE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164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b="1" u="sng" dirty="0" smtClean="0">
                          <a:solidFill>
                            <a:schemeClr val="tx1"/>
                          </a:solidFill>
                        </a:rPr>
                        <a:t>U</a:t>
                      </a:r>
                      <a:r>
                        <a:rPr lang="en-US" sz="2100" dirty="0" smtClean="0">
                          <a:solidFill>
                            <a:schemeClr val="tx1"/>
                          </a:solidFill>
                        </a:rPr>
                        <a:t>nderstanding</a:t>
                      </a:r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b="1" u="sng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100" dirty="0" smtClean="0">
                          <a:solidFill>
                            <a:schemeClr val="tx1"/>
                          </a:solidFill>
                        </a:rPr>
                        <a:t>ourishing</a:t>
                      </a:r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b="1" u="sng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2100" dirty="0" smtClean="0">
                          <a:solidFill>
                            <a:schemeClr val="tx1"/>
                          </a:solidFill>
                        </a:rPr>
                        <a:t>ncorporating</a:t>
                      </a:r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b="1" u="sng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2100" dirty="0" smtClean="0">
                          <a:solidFill>
                            <a:schemeClr val="tx1"/>
                          </a:solidFill>
                        </a:rPr>
                        <a:t>eaching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b="1" u="sng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2100" dirty="0" smtClean="0">
                          <a:solidFill>
                            <a:schemeClr val="tx1"/>
                          </a:solidFill>
                        </a:rPr>
                        <a:t>xcelling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38701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Goals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en-US" sz="13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Understanding the</a:t>
                      </a: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multifaceted nature of being a leader</a:t>
                      </a:r>
                    </a:p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Learning your own strengths and weaknesses as a leader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en-US" sz="13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Creating</a:t>
                      </a: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your own habits and leadership trends based on your strengths and weaknesses as a leader</a:t>
                      </a:r>
                    </a:p>
                    <a:p>
                      <a:pPr marL="171450" indent="-171450" rtl="0" fontAlgn="ctr">
                        <a:buFont typeface="Arial" pitchFamily="34" charset="0"/>
                        <a:buChar char="•"/>
                      </a:pP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Learning basics regarding public speaking </a:t>
                      </a:r>
                      <a:endParaRPr lang="en-US" sz="1300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 fontAlgn="ctr">
                        <a:buFont typeface="Arial" pitchFamily="34" charset="0"/>
                        <a:buChar char="•"/>
                      </a:pPr>
                      <a:r>
                        <a:rPr lang="en-US" sz="13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Applying</a:t>
                      </a: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your leadership skills to the classroom setting </a:t>
                      </a:r>
                    </a:p>
                    <a:p>
                      <a:pPr marL="285750" indent="-285750" rtl="0" fontAlgn="ctr">
                        <a:buFont typeface="Arial" pitchFamily="34" charset="0"/>
                        <a:buChar char="•"/>
                      </a:pP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Incorporating leadership into your daily lives</a:t>
                      </a:r>
                    </a:p>
                    <a:p>
                      <a:pPr marL="285750" indent="-285750" rtl="0" fontAlgn="ctr">
                        <a:buFont typeface="Arial" pitchFamily="34" charset="0"/>
                        <a:buChar char="•"/>
                      </a:pP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Learning how to incorporate leadership on a case-by-case basis </a:t>
                      </a:r>
                      <a:endParaRPr lang="en-US" sz="1300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>
                        <a:buFont typeface="Arial" pitchFamily="34" charset="0"/>
                        <a:buChar char="•"/>
                      </a:pPr>
                      <a:r>
                        <a:rPr lang="en-US" sz="13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Communicating</a:t>
                      </a: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effective leadership strategies to other people </a:t>
                      </a:r>
                    </a:p>
                    <a:p>
                      <a:pPr rtl="0" fontAlgn="ctr">
                        <a:buFont typeface="Arial" pitchFamily="34" charset="0"/>
                        <a:buChar char="•"/>
                      </a:pPr>
                      <a:r>
                        <a:rPr lang="en-US" sz="13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Conveying your goals and instructions clearly to others </a:t>
                      </a:r>
                      <a:endParaRPr lang="en-US" sz="1300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>
                        <a:buFont typeface="Arial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Using</a:t>
                      </a:r>
                      <a:r>
                        <a:rPr lang="en-US" sz="1300" b="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your leadership to help and give back to the larger community </a:t>
                      </a:r>
                    </a:p>
                    <a:p>
                      <a:pPr rtl="0" fontAlgn="ctr">
                        <a:buFont typeface="Arial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Becoming leaders within the larger community </a:t>
                      </a:r>
                      <a:endParaRPr lang="en-US" sz="1300" b="0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387011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Important Discussion Topics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dirty="0" smtClean="0"/>
                        <a:t>How to be an implicit leader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dirty="0" smtClean="0"/>
                        <a:t>How</a:t>
                      </a:r>
                      <a:r>
                        <a:rPr lang="en-US" sz="1300" baseline="0" dirty="0" smtClean="0"/>
                        <a:t> to identify leadership roles in a given situation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baseline="0" dirty="0" smtClean="0"/>
                        <a:t>How to critique your own leadership abilities </a:t>
                      </a:r>
                      <a:endParaRPr lang="en-US" sz="1300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3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300" dirty="0" smtClean="0"/>
                        <a:t>How</a:t>
                      </a:r>
                      <a:r>
                        <a:rPr lang="en-US" sz="1300" baseline="0" dirty="0" smtClean="0"/>
                        <a:t> to create a successful leadership persona while still improving your weaknesses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300" baseline="0" dirty="0" smtClean="0"/>
                        <a:t>How to continue critiquing your leadership abilities 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smtClean="0"/>
                        <a:t>How to communicate e</a:t>
                      </a:r>
                      <a:r>
                        <a:rPr lang="en-US" sz="1300" baseline="0" dirty="0" smtClean="0"/>
                        <a:t>ffectively as a leaders in the classroom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aseline="0" dirty="0" smtClean="0"/>
                        <a:t>How to implicitly lead in the classroom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smtClean="0"/>
                        <a:t>How</a:t>
                      </a:r>
                      <a:r>
                        <a:rPr lang="en-US" sz="1300" baseline="0" dirty="0" smtClean="0"/>
                        <a:t> to effectively convey your ideas to others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aseline="0" dirty="0" smtClean="0"/>
                        <a:t>How to properly observe other’s leadership abilities and potentials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aseline="0" dirty="0" smtClean="0"/>
                        <a:t>How to balance being an effective listener and leader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smtClean="0"/>
                        <a:t>How</a:t>
                      </a:r>
                      <a:r>
                        <a:rPr lang="en-US" sz="1300" baseline="0" dirty="0" smtClean="0"/>
                        <a:t> to get involved with current organizations and initiatives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aseline="0" dirty="0" smtClean="0"/>
                        <a:t>How to start your own initiatives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aseline="0" dirty="0" smtClean="0"/>
                        <a:t>How to make a stand for your passions</a:t>
                      </a:r>
                      <a:endParaRPr lang="en-US" sz="1300" dirty="0"/>
                    </a:p>
                  </a:txBody>
                  <a:tcPr/>
                </a:tc>
              </a:tr>
              <a:tr h="1155843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Important</a:t>
                      </a:r>
                      <a:r>
                        <a:rPr lang="en-US" sz="1400" b="1" baseline="0" dirty="0" smtClean="0"/>
                        <a:t> Activities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“Leaders UNITE First Day Form”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“Find Someone</a:t>
                      </a:r>
                      <a:r>
                        <a:rPr lang="en-US" sz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Who…” </a:t>
                      </a:r>
                      <a:endParaRPr lang="en-US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“Leadership</a:t>
                      </a:r>
                      <a:r>
                        <a:rPr lang="en-US" sz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Scenarios”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“The Newest App” </a:t>
                      </a:r>
                      <a:endParaRPr lang="en-US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“Lesson</a:t>
                      </a:r>
                      <a:r>
                        <a:rPr lang="en-US" sz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Plan”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“Leadership Around School” </a:t>
                      </a:r>
                      <a:endParaRPr lang="en-US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“Hand Signs”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“Word Scramble Story” </a:t>
                      </a:r>
                      <a:endParaRPr lang="en-US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“A Leader</a:t>
                      </a:r>
                      <a:r>
                        <a:rPr lang="en-US" sz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Is… (Creativity Project)” </a:t>
                      </a:r>
                      <a:endParaRPr lang="en-US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55843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Year-Long</a:t>
                      </a:r>
                      <a:r>
                        <a:rPr lang="en-US" sz="1400" b="1" baseline="0" dirty="0" smtClean="0"/>
                        <a:t> Activities</a:t>
                      </a:r>
                      <a:endParaRPr lang="en-US" sz="1400" b="1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u="sng" dirty="0" smtClean="0"/>
                        <a:t>“Share and Tell” </a:t>
                      </a:r>
                      <a:r>
                        <a:rPr lang="en-US" sz="1200" dirty="0" smtClean="0"/>
                        <a:t>– students give</a:t>
                      </a:r>
                      <a:r>
                        <a:rPr lang="en-US" sz="1200" baseline="0" dirty="0" smtClean="0"/>
                        <a:t> a short demonstration of one of their talents and then teach it to the group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u="sng" baseline="0" dirty="0" smtClean="0"/>
                        <a:t>Compliment Cards- </a:t>
                      </a:r>
                      <a:r>
                        <a:rPr lang="en-US" sz="1200" baseline="0" dirty="0" smtClean="0"/>
                        <a:t>students drop Compliment Cards into a designated bin. The cards are passed out every so often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u="sng" baseline="0" dirty="0" smtClean="0"/>
                        <a:t>YAS (You Are Special) </a:t>
                      </a:r>
                      <a:r>
                        <a:rPr lang="en-US" sz="1200" baseline="0" dirty="0" smtClean="0"/>
                        <a:t>– students can post on the YAS Facebook page or make their own YAS movement on social media sites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u="sng" baseline="0" dirty="0" smtClean="0"/>
                        <a:t>Create your own project- </a:t>
                      </a:r>
                      <a:r>
                        <a:rPr lang="en-US" sz="1200" baseline="0" dirty="0" smtClean="0"/>
                        <a:t>students create their own volunteer project for the group and organize a time/date to carry out the project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u="sng" baseline="0" dirty="0" smtClean="0"/>
                        <a:t>I Lead Because…</a:t>
                      </a:r>
                      <a:r>
                        <a:rPr lang="en-US" sz="1200" i="0" u="none" baseline="0" dirty="0" smtClean="0"/>
                        <a:t>- </a:t>
                      </a:r>
                      <a:r>
                        <a:rPr lang="en-US" sz="1200" baseline="0" dirty="0" smtClean="0"/>
                        <a:t>at the beginning of meetings, students can share a way in which they improved and/or utilized their leadership abilities positively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u="sng" baseline="0" dirty="0" smtClean="0"/>
                        <a:t>A Leader Is… </a:t>
                      </a:r>
                      <a:r>
                        <a:rPr lang="en-US" sz="1200" baseline="0" dirty="0" smtClean="0"/>
                        <a:t>- students can submit creative works of any kind that touch on the prompt “A Leader Is…” These will be posted on the club website. 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7344" y="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7344" y="-38100"/>
            <a:ext cx="1170432" cy="1295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412</Words>
  <Application>Microsoft Office PowerPoint</Application>
  <PresentationFormat>On-screen Show (4:3)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</dc:creator>
  <cp:lastModifiedBy>Ivana Premasinghe</cp:lastModifiedBy>
  <cp:revision>13</cp:revision>
  <dcterms:created xsi:type="dcterms:W3CDTF">2014-07-11T20:10:54Z</dcterms:created>
  <dcterms:modified xsi:type="dcterms:W3CDTF">2015-09-07T19:01:21Z</dcterms:modified>
</cp:coreProperties>
</file>